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3"/>
  </p:notesMasterIdLst>
  <p:handoutMasterIdLst>
    <p:handoutMasterId r:id="rId24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  <p:sldId id="308" r:id="rId20"/>
    <p:sldId id="309" r:id="rId21"/>
    <p:sldId id="31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1692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8.png"/><Relationship Id="rId2" Type="http://schemas.openxmlformats.org/officeDocument/2006/relationships/tags" Target="../tags/tag32.xml"/><Relationship Id="rId16" Type="http://schemas.openxmlformats.org/officeDocument/2006/relationships/image" Target="../media/image5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7.png"/><Relationship Id="rId5" Type="http://schemas.openxmlformats.org/officeDocument/2006/relationships/tags" Target="../tags/tag35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34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41.xml"/><Relationship Id="rId16" Type="http://schemas.openxmlformats.org/officeDocument/2006/relationships/image" Target="../media/image6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8.png"/><Relationship Id="rId5" Type="http://schemas.openxmlformats.org/officeDocument/2006/relationships/tags" Target="../tags/tag44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tags" Target="../tags/tag43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5.png"/><Relationship Id="rId2" Type="http://schemas.openxmlformats.org/officeDocument/2006/relationships/tags" Target="../tags/tag9.xml"/><Relationship Id="rId16" Type="http://schemas.openxmlformats.org/officeDocument/2006/relationships/image" Target="../media/image19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4.png"/><Relationship Id="rId5" Type="http://schemas.openxmlformats.org/officeDocument/2006/relationships/tags" Target="../tags/tag12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20.xml"/><Relationship Id="rId16" Type="http://schemas.openxmlformats.org/officeDocument/2006/relationships/image" Target="../media/image22.png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26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0.xml"/><Relationship Id="rId7" Type="http://schemas.openxmlformats.org/officeDocument/2006/relationships/image" Target="../media/image4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explizites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 </a:t>
            </a:r>
            <a:r>
              <a:rPr lang="en-US" dirty="0" err="1" smtClean="0"/>
              <a:t>Toleranz</a:t>
            </a:r>
            <a:endParaRPr lang="en-US" dirty="0" smtClean="0"/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endParaRPr lang="en-US" dirty="0" smtClean="0"/>
          </a:p>
          <a:p>
            <a:pPr lvl="1">
              <a:buFont typeface="Arial" pitchFamily="34" charset="0"/>
              <a:buChar char="→"/>
            </a:pPr>
            <a:r>
              <a:rPr lang="en-US" sz="1400" dirty="0" smtClean="0">
                <a:sym typeface="Wingdings" pitchFamily="2" charset="2"/>
              </a:rPr>
              <a:t>Verwendung </a:t>
            </a:r>
            <a:r>
              <a:rPr lang="en-US" sz="1400" dirty="0" smtClean="0">
                <a:sym typeface="Wingdings" pitchFamily="2" charset="2"/>
              </a:rPr>
              <a:t>von </a:t>
            </a:r>
            <a:r>
              <a:rPr lang="en-US" sz="1400" dirty="0" err="1" smtClean="0">
                <a:sym typeface="Wingdings" pitchFamily="2" charset="2"/>
              </a:rPr>
              <a:t>zwei</a:t>
            </a:r>
            <a:r>
              <a:rPr lang="en-US" sz="1400" dirty="0" smtClean="0">
                <a:sym typeface="Wingdings" pitchFamily="2" charset="2"/>
              </a:rPr>
              <a:t> </a:t>
            </a:r>
            <a:r>
              <a:rPr lang="en-US" sz="1400" dirty="0" err="1" smtClean="0">
                <a:sym typeface="Wingdings" pitchFamily="2" charset="2"/>
              </a:rPr>
              <a:t>Verfahren</a:t>
            </a:r>
            <a:r>
              <a:rPr lang="en-US" sz="1400" dirty="0" smtClean="0">
                <a:sym typeface="Wingdings" pitchFamily="2" charset="2"/>
              </a:rPr>
              <a:t> </a:t>
            </a:r>
            <a:r>
              <a:rPr lang="en-US" sz="1400" dirty="0" err="1" smtClean="0">
                <a:sym typeface="Wingdings" pitchFamily="2" charset="2"/>
              </a:rPr>
              <a:t>unterschiedlicher</a:t>
            </a:r>
            <a:r>
              <a:rPr lang="en-US" sz="1400" dirty="0" smtClean="0">
                <a:sym typeface="Wingdings" pitchFamily="2" charset="2"/>
              </a:rPr>
              <a:t> </a:t>
            </a:r>
            <a:r>
              <a:rPr lang="en-US" sz="1400" dirty="0" err="1" smtClean="0">
                <a:sym typeface="Wingdings" pitchFamily="2" charset="2"/>
              </a:rPr>
              <a:t>Konsistenzordnung</a:t>
            </a:r>
            <a:r>
              <a:rPr lang="en-US" sz="1400" dirty="0" smtClean="0">
                <a:sym typeface="Wingdings" pitchFamily="2" charset="2"/>
              </a:rPr>
              <a:t> </a:t>
            </a:r>
            <a:br>
              <a:rPr lang="en-US" sz="1400" dirty="0" smtClean="0">
                <a:sym typeface="Wingdings" pitchFamily="2" charset="2"/>
              </a:rPr>
            </a:br>
            <a:r>
              <a:rPr lang="en-US" sz="1400" dirty="0" err="1" smtClean="0">
                <a:sym typeface="Wingdings" pitchFamily="2" charset="2"/>
              </a:rPr>
              <a:t>zur</a:t>
            </a:r>
            <a:r>
              <a:rPr lang="en-US" sz="1400" dirty="0" smtClean="0">
                <a:sym typeface="Wingdings" pitchFamily="2" charset="2"/>
              </a:rPr>
              <a:t> </a:t>
            </a:r>
            <a:r>
              <a:rPr lang="en-US" sz="1400" dirty="0" err="1" smtClean="0">
                <a:sym typeface="Wingdings" pitchFamily="2" charset="2"/>
              </a:rPr>
              <a:t>Fehlerabschätzung</a:t>
            </a:r>
            <a:endParaRPr lang="en-US" sz="1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980000"/>
            <a:ext cx="3696246" cy="3696246"/>
          </a:xfrm>
          <a:prstGeom prst="rect">
            <a:avLst/>
          </a:prstGeom>
          <a:noFill/>
        </p:spPr>
      </p:pic>
      <p:pic>
        <p:nvPicPr>
          <p:cNvPr id="2050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pic>
        <p:nvPicPr>
          <p:cNvPr id="1028" name="Picture 4" descr="C:\Sonstiges\Studium\9. Semester\SNE\Ausarbeitung\Matlab\doublePendulumAnima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pic>
        <p:nvPicPr>
          <p:cNvPr id="1029" name="Picture 5" descr="C:\Sonstiges\Studium\9. Semester\SNE\Ausarbeitung\Matlab\doublePendulumAnimation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1980000"/>
            <a:ext cx="3695700" cy="36957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Vielen</a:t>
            </a:r>
            <a:r>
              <a:rPr lang="en-US" dirty="0" smtClean="0"/>
              <a:t> Dank</a:t>
            </a:r>
            <a:br>
              <a:rPr lang="en-US" dirty="0" smtClean="0"/>
            </a:br>
            <a:r>
              <a:rPr lang="en-US" sz="3200" dirty="0" err="1" smtClean="0"/>
              <a:t>für</a:t>
            </a:r>
            <a:r>
              <a:rPr lang="en-US" sz="3200" dirty="0" smtClean="0"/>
              <a:t> </a:t>
            </a:r>
            <a:r>
              <a:rPr lang="en-US" sz="3200" dirty="0" err="1" smtClean="0"/>
              <a:t>Ihre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Aufmerksamkeit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                                   ,</a:t>
            </a:r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62168"/>
          <a:stretch>
            <a:fillRect/>
          </a:stretch>
        </p:blipFill>
        <p:spPr>
          <a:xfrm>
            <a:off x="4027862" y="5065988"/>
            <a:ext cx="763213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56142" y="5590210"/>
            <a:ext cx="899160" cy="25527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17969" y="5065988"/>
            <a:ext cx="1322070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0)=1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,\quad$\x(0)=\x_0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234</Words>
  <Application>Microsoft Office PowerPoint</Application>
  <PresentationFormat>Bildschirmpräsentation (4:3)</PresentationFormat>
  <Paragraphs>118</Paragraphs>
  <Slides>19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  <vt:lpstr>Ausblick</vt:lpstr>
      <vt:lpstr>Ausblick</vt:lpstr>
      <vt:lpstr>Vielen Dank für Ihre Aufmerksamkeit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191</cp:revision>
  <cp:lastPrinted>2011-06-29T10:46:41Z</cp:lastPrinted>
  <dcterms:created xsi:type="dcterms:W3CDTF">2013-12-05T10:13:31Z</dcterms:created>
  <dcterms:modified xsi:type="dcterms:W3CDTF">2013-12-12T16:32:36Z</dcterms:modified>
</cp:coreProperties>
</file>